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3" r:id="rId1"/>
  </p:sldMasterIdLst>
  <p:notesMasterIdLst>
    <p:notesMasterId r:id="rId15"/>
  </p:notesMasterIdLst>
  <p:sldIdLst>
    <p:sldId id="257" r:id="rId2"/>
    <p:sldId id="259" r:id="rId3"/>
    <p:sldId id="272" r:id="rId4"/>
    <p:sldId id="273" r:id="rId5"/>
    <p:sldId id="276" r:id="rId6"/>
    <p:sldId id="260" r:id="rId7"/>
    <p:sldId id="277" r:id="rId8"/>
    <p:sldId id="278" r:id="rId9"/>
    <p:sldId id="258" r:id="rId10"/>
    <p:sldId id="265" r:id="rId11"/>
    <p:sldId id="274" r:id="rId12"/>
    <p:sldId id="275" r:id="rId13"/>
    <p:sldId id="270" r:id="rId14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90" autoAdjust="0"/>
    <p:restoredTop sz="94660"/>
  </p:normalViewPr>
  <p:slideViewPr>
    <p:cSldViewPr snapToGrid="0">
      <p:cViewPr varScale="1">
        <p:scale>
          <a:sx n="84" d="100"/>
          <a:sy n="84" d="100"/>
        </p:scale>
        <p:origin x="3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B8E20985-350E-447B-863D-81B5E7B421AA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9511A8F-7369-4914-A5FA-3DEF3F4E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20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06363" y="762000"/>
            <a:ext cx="6675437" cy="3756025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8815" y="4759643"/>
            <a:ext cx="5510169" cy="450913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298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38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00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415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6856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952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5859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615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52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54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4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30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56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38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089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640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824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6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296B47-8FC4-4464-B896-8933A785E51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14A831-F077-4AE9-8223-FD8614595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2804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  <p:sldLayoutId id="2147484018" r:id="rId5"/>
    <p:sldLayoutId id="2147484019" r:id="rId6"/>
    <p:sldLayoutId id="2147484020" r:id="rId7"/>
    <p:sldLayoutId id="2147484021" r:id="rId8"/>
    <p:sldLayoutId id="2147484022" r:id="rId9"/>
    <p:sldLayoutId id="2147484023" r:id="rId10"/>
    <p:sldLayoutId id="2147484024" r:id="rId11"/>
    <p:sldLayoutId id="2147484025" r:id="rId12"/>
    <p:sldLayoutId id="2147484026" r:id="rId13"/>
    <p:sldLayoutId id="2147484027" r:id="rId14"/>
    <p:sldLayoutId id="2147484028" r:id="rId15"/>
    <p:sldLayoutId id="2147484029" r:id="rId16"/>
    <p:sldLayoutId id="214748403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687388" y="322263"/>
            <a:ext cx="11504612" cy="5942012"/>
          </a:xfrm>
        </p:spPr>
        <p:txBody>
          <a:bodyPr vert="horz" wrap="square" lIns="91440" tIns="45720" rIns="91440" bIns="45720" rtlCol="0">
            <a:no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–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–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»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»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»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»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»"/>
            </a:lvl9pPr>
          </a:lstStyle>
          <a:p>
            <a:pPr marL="0" indent="0"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Муниципальное казённое образовательное учреждение </a:t>
            </a: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err="1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Тутурская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 средняя общеобразовательная школа </a:t>
            </a: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b="1" dirty="0" smtClean="0">
              <a:solidFill>
                <a:schemeClr val="bg1"/>
              </a:solidFill>
              <a:latin typeface="Calibri" pitchFamily="34"/>
              <a:ea typeface="Microsoft YaHei" pitchFamily="2"/>
              <a:cs typeface="Mangal" pitchFamily="2"/>
            </a:endParaRP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Индивидуальный итоговый </a:t>
            </a:r>
            <a:r>
              <a:rPr lang="ru-RU" sz="2400" b="1" dirty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проект</a:t>
            </a:r>
            <a:endParaRPr lang="ru-RU" sz="2400" b="1" dirty="0" smtClean="0">
              <a:solidFill>
                <a:schemeClr val="bg1"/>
              </a:solidFill>
              <a:latin typeface="Calibri" pitchFamily="34"/>
              <a:ea typeface="Microsoft YaHei" pitchFamily="2"/>
              <a:cs typeface="Mangal" pitchFamily="2"/>
            </a:endParaRP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«Географические объекты на денежных купюрах России»</a:t>
            </a: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400" dirty="0">
              <a:solidFill>
                <a:schemeClr val="bg1"/>
              </a:solidFill>
              <a:latin typeface="Calibri" pitchFamily="34"/>
              <a:ea typeface="Microsoft YaHei" pitchFamily="2"/>
              <a:cs typeface="Mangal" pitchFamily="2"/>
            </a:endParaRP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700" dirty="0" smtClean="0">
              <a:solidFill>
                <a:schemeClr val="bg1"/>
              </a:solidFill>
              <a:latin typeface="Calibri" pitchFamily="34"/>
              <a:ea typeface="Microsoft YaHei" pitchFamily="2"/>
              <a:cs typeface="Mangal" pitchFamily="2"/>
            </a:endParaRPr>
          </a:p>
          <a:p>
            <a:pPr marL="0" indent="0" algn="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 b="1" dirty="0" smtClean="0">
              <a:solidFill>
                <a:schemeClr val="bg1"/>
              </a:solidFill>
              <a:latin typeface="Calibri" pitchFamily="34"/>
              <a:ea typeface="Microsoft YaHei" pitchFamily="2"/>
              <a:cs typeface="Mangal" pitchFamily="2"/>
            </a:endParaRPr>
          </a:p>
          <a:p>
            <a:pPr marL="0" indent="0" algn="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 b="1" dirty="0">
              <a:solidFill>
                <a:schemeClr val="bg1"/>
              </a:solidFill>
              <a:latin typeface="Calibri" pitchFamily="34"/>
              <a:ea typeface="Microsoft YaHei" pitchFamily="2"/>
              <a:cs typeface="Mangal" pitchFamily="2"/>
            </a:endParaRPr>
          </a:p>
          <a:p>
            <a:pPr marL="0" indent="0" algn="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 b="1" dirty="0" smtClean="0">
              <a:solidFill>
                <a:schemeClr val="bg1"/>
              </a:solidFill>
              <a:latin typeface="Calibri" pitchFamily="34"/>
              <a:ea typeface="Microsoft YaHei" pitchFamily="2"/>
              <a:cs typeface="Mangal" pitchFamily="2"/>
            </a:endParaRPr>
          </a:p>
          <a:p>
            <a:pPr marL="0" indent="0" algn="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Выполнил учащийся 9 класса:</a:t>
            </a:r>
          </a:p>
          <a:p>
            <a:pPr marL="0" indent="0" algn="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 Кузнецов Александр</a:t>
            </a:r>
          </a:p>
          <a:p>
            <a:pPr marL="0" indent="0" algn="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Руководитель</a:t>
            </a:r>
            <a:r>
              <a:rPr lang="en-US" sz="18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: </a:t>
            </a:r>
            <a:endParaRPr lang="ru-RU" sz="1800" b="1" dirty="0">
              <a:solidFill>
                <a:schemeClr val="bg1"/>
              </a:solidFill>
              <a:latin typeface="Calibri" pitchFamily="34"/>
              <a:ea typeface="Microsoft YaHei" pitchFamily="2"/>
              <a:cs typeface="Mangal" pitchFamily="2"/>
            </a:endParaRPr>
          </a:p>
          <a:p>
            <a:pPr marL="0" indent="0" algn="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 dirty="0" err="1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Педай</a:t>
            </a:r>
            <a:r>
              <a:rPr lang="ru-RU" sz="18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  Л</a:t>
            </a:r>
            <a:r>
              <a:rPr lang="en-US" sz="18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.</a:t>
            </a:r>
            <a:r>
              <a:rPr lang="ru-RU" sz="1800" b="1" dirty="0" smtClean="0">
                <a:solidFill>
                  <a:schemeClr val="bg1"/>
                </a:solidFill>
                <a:latin typeface="Calibri" pitchFamily="34"/>
                <a:ea typeface="Microsoft YaHei" pitchFamily="2"/>
                <a:cs typeface="Mangal" pitchFamily="2"/>
              </a:rPr>
              <a:t>В., учитель географии</a:t>
            </a:r>
            <a:endParaRPr lang="ru-RU" sz="1800" b="1" dirty="0">
              <a:solidFill>
                <a:schemeClr val="bg1"/>
              </a:solidFill>
              <a:latin typeface="Calibri" pitchFamily="34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7742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2600102"/>
            <a:ext cx="10345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goznak_50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19" y="109365"/>
            <a:ext cx="3832724" cy="186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goznak_50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94" y="2178568"/>
            <a:ext cx="3775574" cy="1766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goznak_100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19" y="4137109"/>
            <a:ext cx="3804149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goznak_100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19" y="5461084"/>
            <a:ext cx="3804149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fs.znanio.ru/8c0997/28/3a/1b1e2938349f01d5684369954b920b656f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280" y="80738"/>
            <a:ext cx="4449286" cy="244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goznak_500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280" y="2640058"/>
            <a:ext cx="4449286" cy="1735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goznak_500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280" y="4619133"/>
            <a:ext cx="4449286" cy="1851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68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2600102"/>
            <a:ext cx="10345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goznak_1000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40" y="114566"/>
            <a:ext cx="3912237" cy="1521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goznak_1000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40" y="1750246"/>
            <a:ext cx="3895725" cy="1521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s://fs.znanio.ru/8c0997/16/e6/fe80f685b04f0f7f2aea10a8ccf0026e9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40" y="3385926"/>
            <a:ext cx="3895725" cy="3398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s://fs.znanio.ru/8c0997/0a/8d/04aeaa487492aa6bb4c4a5822b5c9e3a61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308" y="248637"/>
            <a:ext cx="3920218" cy="182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fs.znanio.ru/8c0997/8e/f8/66e5e9b5a727bae490dfc872ebe1e3c8a6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308" y="2373167"/>
            <a:ext cx="3893184" cy="1796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887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7648" y="724816"/>
            <a:ext cx="10537370" cy="4541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думаю,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моя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актуальна. Ведь не каждый человек знает об изображениях на купюрах и монетах. Кто-то интересуется этим, знает об объектах, изображённых на деньгах, хочет, чтобы все люди интересовались этим, ведь из этого материала можно получить массу полезной информации. Но, к большому сожалению не все люди проявляют интерес к деньгам, как к нематериальной ценности. Кто-то даже и не хочет об этом знать. Но будем надеяться, что люди проявят интерес к купюрам и монетам, как к материалу, помогающему лучшему изучить свою страну: её субъекты, города. Мою работу можно использовать на уроках географии, внеклассных занятиях, на тематических мероприятиях при изучении денег Российской Федерации.</a:t>
            </a:r>
            <a:endParaRPr lang="ru-RU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936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19497" y="2632572"/>
            <a:ext cx="10668871" cy="480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20"/>
              </a:lnSpc>
              <a:spcAft>
                <a:spcPts val="0"/>
              </a:spcAft>
            </a:pPr>
            <a:r>
              <a:rPr lang="ru-RU" sz="7200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01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496" y="237744"/>
            <a:ext cx="11301984" cy="290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темы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Люди </a:t>
            </a:r>
            <a:r>
              <a:rPr lang="ru-RU" sz="2400" dirty="0">
                <a:solidFill>
                  <a:schemeClr val="bg1"/>
                </a:solidFill>
              </a:rPr>
              <a:t>часто обращаются к деньгам, но очень редко обращают свое внимание на том, что на них изображено, а ведь банкноты России носят познавательный характер. Особый интерес представляет логика выбора городов, для изображения на денежных знаках разных достоинств и изображенные на них историко-архитектурных объектов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7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594" y="78263"/>
            <a:ext cx="11791406" cy="670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опросе приняло участие: 20 учащихся. Я пришёл к следующим выводам: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1 вопрос «Как вы думаете какие деньги появились вперед?» ответили следующим образом: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бумажные -5 человек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монеты-13 человек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денежный билет-2 человека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2 вопрос «В каком веке появились первые бумажные деньги?» ответили следующим образом: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17 веке- 5 человек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18 веке-10 человек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19 веке- 5 человек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3 вопрос «Что изображали на бумажных купюрах?» ответили следующим образом: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архитектурные строения городов-7 человек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портреты политических деятелей-10 человек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значимые объекты государства-3 человека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4 вопрос «Что изображают на современных купюрах?» ответили следующим образом: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архитектурные строения городов-7 человек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портреты политических деятелей-3 человека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значимые объекты государства-10 человек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5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вопрос «Можно ли изучать географию по денежным знакам?»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А)Да-13 человек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Б)Нет-4 человека 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В)Затрудняюсь ответить-3 человека</a:t>
            </a:r>
            <a:endParaRPr lang="ru-RU" sz="16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9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372" y="766900"/>
            <a:ext cx="9228711" cy="539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76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048" y="1618488"/>
            <a:ext cx="11256264" cy="5294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12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решил провести опрос среди учащихся моей школы. Узнать, знакомы ли они с происхождением денежных купюр, изображением на денежных знаках России и можно ли изучать географию по ним. Я пришёл к следующим выводам: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большинство учащихся затрудняются ответить на вопрос о появлении денег, так же большинство правильных ответов о вопросе изображений на денежных купюрах.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Проблема: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Школьники не знают какие географические объекты изображены на бумажных денежных купюрах нашей страны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75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проекта: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Изучить  современные денежные знаки Российской Федерации, проверить поможет ли изучение изображённых на бумажных денежных купюрах географических объектов расширению наших знаний по изучению страны.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649" y="365760"/>
            <a:ext cx="10129964" cy="8046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и цель проекта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198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6888" y="219456"/>
            <a:ext cx="11890521" cy="664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: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Провести и проанализировать социологический опрос среди своих одноклассников и школьников.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2.Изучить литературу по данной теме.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3.Изучить историю происхождения денег.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4.Узнать про основные функции денег.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5.Исследовать исторические объекты на бумажных деньгах.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6.Создание брошюры</a:t>
            </a:r>
            <a:r>
              <a:rPr lang="ru-RU" sz="2400" dirty="0"/>
              <a:t>.</a:t>
            </a: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solidFill>
                <a:srgbClr val="11111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747789"/>
              </p:ext>
            </p:extLst>
          </p:nvPr>
        </p:nvGraphicFramePr>
        <p:xfrm>
          <a:off x="996696" y="4018215"/>
          <a:ext cx="7301295" cy="24780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9358"/>
                <a:gridCol w="2889358"/>
                <a:gridCol w="1522579"/>
              </a:tblGrid>
              <a:tr h="2753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Этап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Мероприятие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Сроки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Подготовительный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Выбор темы, формулирование цели и задач проекта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Декабрь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0672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Основной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Анкетирование обучающихся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Январь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53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Поиск информации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Январь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53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Создание брошюры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Февраль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53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Заключительный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Подготовка к защите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Март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15568" y="3280903"/>
            <a:ext cx="60771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План-график работы над проектом: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1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8096" y="3099816"/>
            <a:ext cx="10927080" cy="1637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07000"/>
              </a:lnSpc>
            </a:pP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моего проекта: созданная мною брошюра может использоваться на уроках географии, обществознания и во внеурочной деятельности.</a:t>
            </a:r>
            <a:endParaRPr lang="ru-RU" sz="3200" dirty="0">
              <a:solidFill>
                <a:prstClr val="whit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6968" y="539496"/>
            <a:ext cx="9747504" cy="2473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Объект: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бумажные денежные знаки Российской Федерации.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Предмет: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географические объекты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Продукт: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брошюра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90133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624" y="685800"/>
            <a:ext cx="10321989" cy="1362456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Создание брошюры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072" y="1545336"/>
            <a:ext cx="9784080" cy="4394200"/>
          </a:xfrm>
        </p:spPr>
        <p:txBody>
          <a:bodyPr>
            <a:normAutofit/>
          </a:bodyPr>
          <a:lstStyle/>
          <a:p>
            <a:r>
              <a:rPr lang="ru-RU" dirty="0" smtClean="0"/>
              <a:t>Результаты </a:t>
            </a:r>
            <a:r>
              <a:rPr lang="ru-RU" dirty="0"/>
              <a:t>своей работы я решил отобразить в наглядном пособии – брошюре «Географические объекты на денежных купюрах России».</a:t>
            </a:r>
          </a:p>
          <a:p>
            <a:r>
              <a:rPr lang="ru-RU" dirty="0"/>
              <a:t>Чтобы привлечь внимание сверстников к географии России, я представил работу на уроке. Продемонстрировал брошюру и рассказал о географических объектах. По завершении обучающиеся поблагодарили меня за очень познавательную и интересную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268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s://fs.znanio.ru/8c0997/e4/33/68bc362821aa08a15cde4852e3c498dca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72" y="1094708"/>
            <a:ext cx="4164909" cy="2336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goznak_10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459" y="1094708"/>
            <a:ext cx="4208690" cy="2296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goznak_10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460" y="3506424"/>
            <a:ext cx="4208689" cy="22993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472" y="315788"/>
            <a:ext cx="10523157" cy="704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Денежные купюры РФ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4003644"/>
            <a:ext cx="8535988" cy="187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98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1">
      <a:dk1>
        <a:sysClr val="windowText" lastClr="000000"/>
      </a:dk1>
      <a:lt1>
        <a:sysClr val="window" lastClr="FFFFFF"/>
      </a:lt1>
      <a:dk2>
        <a:srgbClr val="146194"/>
      </a:dk2>
      <a:lt2>
        <a:srgbClr val="ACE9F8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274</TotalTime>
  <Words>522</Words>
  <Application>Microsoft Office PowerPoint</Application>
  <PresentationFormat>Широкоэкранный</PresentationFormat>
  <Paragraphs>74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Microsoft YaHei</vt:lpstr>
      <vt:lpstr>Calibri</vt:lpstr>
      <vt:lpstr>Century Gothic</vt:lpstr>
      <vt:lpstr>Mangal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Проблема и цель проекта</vt:lpstr>
      <vt:lpstr>Презентация PowerPoint</vt:lpstr>
      <vt:lpstr>Презентация PowerPoint</vt:lpstr>
      <vt:lpstr>Создание брошюры </vt:lpstr>
      <vt:lpstr>Денежные купюры РФ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36</cp:revision>
  <cp:lastPrinted>2021-04-02T08:21:06Z</cp:lastPrinted>
  <dcterms:created xsi:type="dcterms:W3CDTF">2021-03-17T06:25:19Z</dcterms:created>
  <dcterms:modified xsi:type="dcterms:W3CDTF">2022-03-24T12:45:26Z</dcterms:modified>
</cp:coreProperties>
</file>