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3EA1-1F4E-4D98-A571-4C5D7CDC112C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35AA-DFFB-4CA7-91CD-B64A9E768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235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3EA1-1F4E-4D98-A571-4C5D7CDC112C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35AA-DFFB-4CA7-91CD-B64A9E768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35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3EA1-1F4E-4D98-A571-4C5D7CDC112C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35AA-DFFB-4CA7-91CD-B64A9E768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324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3EA1-1F4E-4D98-A571-4C5D7CDC112C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35AA-DFFB-4CA7-91CD-B64A9E768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955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3EA1-1F4E-4D98-A571-4C5D7CDC112C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35AA-DFFB-4CA7-91CD-B64A9E768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378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3EA1-1F4E-4D98-A571-4C5D7CDC112C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35AA-DFFB-4CA7-91CD-B64A9E768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348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3EA1-1F4E-4D98-A571-4C5D7CDC112C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35AA-DFFB-4CA7-91CD-B64A9E768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703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3EA1-1F4E-4D98-A571-4C5D7CDC112C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35AA-DFFB-4CA7-91CD-B64A9E768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808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3EA1-1F4E-4D98-A571-4C5D7CDC112C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35AA-DFFB-4CA7-91CD-B64A9E768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45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3EA1-1F4E-4D98-A571-4C5D7CDC112C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35AA-DFFB-4CA7-91CD-B64A9E768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418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3EA1-1F4E-4D98-A571-4C5D7CDC112C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35AA-DFFB-4CA7-91CD-B64A9E768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42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F3EA1-1F4E-4D98-A571-4C5D7CDC112C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C35AA-DFFB-4CA7-91CD-B64A9E768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83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alpha val="43000"/>
            </a:schemeClr>
          </a:solidFill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обучающихся в 2023-2024 учебном году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8000">
                <a:srgbClr val="00B0F0">
                  <a:alpha val="74000"/>
                  <a:lumMod val="75000"/>
                  <a:lumOff val="25000"/>
                </a:srgb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сентябре 2023-2024 учебного года команда 8-9 класса «Лидер», заняла 1 место в школьном туристическом слёте среди обучающихся старших классов.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сентябре 2023-2024 учебного года обучающиеся из 5-8 «А» класса приняли участие в районом соревновании по мини-лапте и заняли третье место.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сентябре 2023-2024 учебного года обучающийся 1 класса занял второе место в конкурсе блюд «Осенняя фантазия».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сентябре 2023-2024 учебного года учебном году обучающийся 1 класса занял второе место в конкурсе поделок «Дары Осени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72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003" y="259606"/>
            <a:ext cx="12291461" cy="557396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8000">
                <a:srgbClr val="00B0F0">
                  <a:alpha val="74000"/>
                  <a:lumMod val="75000"/>
                  <a:lumOff val="25000"/>
                </a:srgb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21.09.2023 года обучающиеся 5-8 «А» класса приняли участие в районном «</a:t>
            </a:r>
            <a:r>
              <a:rPr lang="ru-RU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Фотокроссе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были награждены грамотой за участие.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26.09.2023 года обучающиеся из 5-8 «А» класса приняли участие в туристическом слёте на базе </a:t>
            </a:r>
            <a:r>
              <a:rPr lang="ru-RU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Рудовской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школы и были награждены грамотой за участие, ценными призами.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29.09.2023 года обучающийся 7 класса принял участие в районном соревновании по мини-футболу и занял второе место.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декабре 2023-2024 учебного года обучающиеся из 5-8 «А» класса приняли участие в районных соревнованиях по лыжным гонкам.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24.12.2023 года обучающийся 7 класса из 5-8 «А» класса занял 3 место в эстафете ГТО.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17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380" y="0"/>
            <a:ext cx="11896825" cy="593239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8000">
                <a:srgbClr val="00B0F0">
                  <a:alpha val="74000"/>
                  <a:lumMod val="75000"/>
                  <a:lumOff val="25000"/>
                </a:srgb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декабре 2023-2024 учебного года команда обучающихся 6-9 классов Тутурской школы заняли первое место в районном конкурсе профессиональных проб «Битва шефов». Руководитель: учитель технологии.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22.02.2024 года обучающийся 7 класса из 5-8 «А» класса принял участие в районном конкурсе «А ну-ка, парни!» и был награжден грамотой за участие.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апреле 2023- 2024 учебного года обучающиеся 9 класса по АООП Тутурской школы заняли первое место в конкурсе «Живёт победа в поколениях» в номинации «Военная песня».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апреле 2023- 2024 учебного года обучающиеся 5-8 «А» класса по АООП Тутурской школы заняли второе место в конкурсе «Живёт победа в поколениях» в номинации «Военная песня». Также обучающийся 6 класса занял 3 место в номинации «Военное стихотворение».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31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5836"/>
            <a:ext cx="12192000" cy="685444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8000">
                <a:srgbClr val="00B0F0">
                  <a:alpha val="74000"/>
                  <a:lumMod val="75000"/>
                  <a:lumOff val="25000"/>
                </a:srgb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апреле 2023-2024 учебного года обучающиеся 8-9 классов по АООП Тутурской школы заняли второе место в школьном конкурсе военно-патриотической песни «Давным-давно окончен бой!»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апреле 2023-2024 учебного года 1, 7 классы заняли третье место в конкурсе «Живёт победа в поколениях» в номинации «Военное стихотворение»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18.05.2024 г. обучающийся 7 класса был награжден грамотой за 3 место в районных соревнованиях по лёгкой атлетике, в зачёт спартакиады школьников, в возрастной группе 14-15 лет, в беге на 2000 метров, с результатом 8.10.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08.05.2024 года команда из обучающихся 5-8 «А» класса приняли участие в Забеге памяти, посвящённом Дню Победы, в котором обучающиеся заняли призовые места: 1 обучающийся 6 класса занял 2 место, 1 обучающийся 7 класса занял первое место, 1 обучающийся 7 класса занял 2 место, обучающая 6 класса была награждена грамотой за участие.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93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638" y="182881"/>
            <a:ext cx="11492564" cy="145264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8000">
                <a:srgbClr val="00B0F0">
                  <a:alpha val="74000"/>
                  <a:lumMod val="75000"/>
                  <a:lumOff val="25000"/>
                </a:srgb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мае 2023-2024 учебного года обучающийся 7 класса был награждён грамотой за хорошую учёбу, спортивные достижения и участие в делах школы и класса.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19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505</Words>
  <Application>Microsoft Office PowerPoint</Application>
  <PresentationFormat>Широкоэкранный</PresentationFormat>
  <Paragraphs>21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Достижения обучающихся в 2023-2024 учебном году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Достижения обучающихся в 2023-2024 учебном году</dc:title>
  <dc:creator>Secretar</dc:creator>
  <cp:lastModifiedBy>Secretar</cp:lastModifiedBy>
  <cp:revision>2</cp:revision>
  <dcterms:created xsi:type="dcterms:W3CDTF">2024-06-17T07:38:45Z</dcterms:created>
  <dcterms:modified xsi:type="dcterms:W3CDTF">2024-06-17T07:50:54Z</dcterms:modified>
</cp:coreProperties>
</file>